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9" r:id="rId4"/>
    <p:sldId id="267" r:id="rId5"/>
    <p:sldId id="264" r:id="rId6"/>
    <p:sldId id="262" r:id="rId7"/>
    <p:sldId id="274" r:id="rId8"/>
    <p:sldId id="268" r:id="rId9"/>
    <p:sldId id="277" r:id="rId10"/>
    <p:sldId id="285" r:id="rId11"/>
    <p:sldId id="263" r:id="rId12"/>
    <p:sldId id="288" r:id="rId13"/>
    <p:sldId id="258" r:id="rId14"/>
    <p:sldId id="297" r:id="rId15"/>
    <p:sldId id="298" r:id="rId16"/>
    <p:sldId id="25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29A8"/>
    <a:srgbClr val="FCDCF4"/>
    <a:srgbClr val="FFFFFF"/>
    <a:srgbClr val="7B33A3"/>
    <a:srgbClr val="6C2FA4"/>
    <a:srgbClr val="F7A2E1"/>
    <a:srgbClr val="8F38A4"/>
    <a:srgbClr val="96008C"/>
    <a:srgbClr val="6F16B5"/>
    <a:srgbClr val="B85CE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0" y="3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4F27A-5A60-45DB-BAE2-E43934C03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D486E2-A4B8-4CA5-A6C7-9F61EEE94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57D2A-A068-4555-972B-0253E1DD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FC9F-0484-4249-904D-77453028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0A03D-3E72-4ED3-B5F7-97F44EE5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619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70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89F6F-3F01-486E-AB7E-0F29456A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9BC465-882C-4451-BC77-583216B48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98F35A-02B4-43A8-BE81-975FE41EA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A3B8EB-EE6B-44B6-87CC-5B7498C5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A86EE5-720E-40FD-A31A-0114545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7C35F-023D-43DE-996E-2FD59EAE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595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20619-118B-45D6-9B72-88F47E714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25920C-5C6D-4AB3-8C86-13E1AE9F5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D3FE2-1958-4307-880C-CDA922849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E45D6-2203-445C-BBFE-4C52A3E0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EF8E3-E2A6-4D02-B366-428EB14A5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17E2D4-F15E-4CCB-A904-DB5A6A9D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41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DFF4D-74C5-4A8F-A4DB-36EAF1C2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1AE9C-DA01-4E83-B8FF-E47A497D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F46F4-AA10-44D9-9744-E571844F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19DD27-6563-4F15-9452-E703E972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322FE-9472-4C0B-9661-028898DA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20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CCF49-B7DF-4858-B1A2-BC17DB5C5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00EFA2-101E-46F3-B311-AF8A705E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879A93-0FE3-4316-80DE-B2A06D58F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5D3D2-E036-4638-9978-14824ABD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68F3D-7B74-4736-8957-E7228803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7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07905-A7E4-4B7F-B181-77149C63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883A1-C37F-44D0-94FC-18F320A6E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7CF9B0-08BD-4BF8-B435-7DAF7FA7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43FBF-9446-4679-8A86-5A09CD8F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9E10C-700D-4C32-B183-1144091FC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78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83F4A-FFCB-49AB-8F19-AB605507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B75514-8705-48D1-B364-1BED9D61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6A5A26-2F64-4F3E-9FAF-4585602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FC25E-69E4-492F-BFC9-C294750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EE24F-192E-4058-A6E2-E8F171BD7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511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4F297-8CB3-4FEE-AE9B-92846113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4DC94-2CF2-45A0-BFB9-520DB093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9BF7AE-8437-4CA9-85A9-77DF67B4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E06EFA-029A-49CD-8951-A7F39E00B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BF729C-3ACD-4B96-A5F3-A3779F6B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E25F61-2CE3-468F-A6D6-9A1E8FA9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08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B6C5-9B8E-4682-B20B-57DC69A8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322744-C61F-48A7-92BD-1D66E59F5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9DD622-8543-4682-BA67-5F68A520D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A4398A-6C75-4BEF-B442-F706BB4C5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23B71C-87B3-4475-9B09-33B13E998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8EB855-2A6C-4AB8-8005-EF430414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1B4007-B728-4290-B8F7-49BB76F5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5775B8-4718-4BF9-9829-3C2F4978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69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4F7C3-0B9F-4630-97EA-A03B6314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1F910E-436D-4AFA-B41C-1D4EDF60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085397-EDF6-4CBE-8969-D58D58B3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46B52C-8241-4B72-A89A-9A2B3A02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5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54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CF095-D485-4298-AD8D-EEA347EC30EC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19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558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19E820-297B-4E7A-AD9E-8634E7EF9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ABB5EC-44B3-4634-AAD1-49D244F66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18D3C-048D-4ECB-A1F7-B9AF9E96E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B1A7-905A-4A11-946A-1796F4F9373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F4397-3775-4DE7-8053-A4FD576F5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1BEC1-B2D2-49D8-9F37-C53D11401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AABD17-8FF2-4B1E-8AE1-272454E79343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3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891E80-0D73-4343-A49A-8D53EA00B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65789C-F8F5-48B0-A519-4302CCEE45A4}"/>
              </a:ext>
            </a:extLst>
          </p:cNvPr>
          <p:cNvSpPr txBox="1"/>
          <p:nvPr/>
        </p:nvSpPr>
        <p:spPr>
          <a:xfrm>
            <a:off x="4344570" y="2860656"/>
            <a:ext cx="35028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+mj-ea"/>
                <a:ea typeface="+mj-ea"/>
              </a:rPr>
              <a:t>Find Animal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A4095C8-16CF-48AA-A92D-A36B04583434}"/>
              </a:ext>
            </a:extLst>
          </p:cNvPr>
          <p:cNvCxnSpPr>
            <a:cxnSpLocks/>
          </p:cNvCxnSpPr>
          <p:nvPr/>
        </p:nvCxnSpPr>
        <p:spPr>
          <a:xfrm>
            <a:off x="3680916" y="145288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CA15024-86C1-4BD1-970F-35A761DF5040}"/>
              </a:ext>
            </a:extLst>
          </p:cNvPr>
          <p:cNvCxnSpPr>
            <a:cxnSpLocks/>
          </p:cNvCxnSpPr>
          <p:nvPr/>
        </p:nvCxnSpPr>
        <p:spPr>
          <a:xfrm>
            <a:off x="3680916" y="537464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CAA3C9-EEC8-454F-AB0F-AE72A9B951C2}"/>
              </a:ext>
            </a:extLst>
          </p:cNvPr>
          <p:cNvSpPr txBox="1"/>
          <p:nvPr/>
        </p:nvSpPr>
        <p:spPr>
          <a:xfrm>
            <a:off x="5402180" y="4401820"/>
            <a:ext cx="12234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100" spc="-150" dirty="0">
                <a:solidFill>
                  <a:schemeClr val="bg1"/>
                </a:solidFill>
              </a:rPr>
              <a:t>20175148</a:t>
            </a:r>
          </a:p>
          <a:p>
            <a:pPr algn="ctr"/>
            <a:r>
              <a:rPr lang="ko-KR" altLang="en-US" sz="2100" spc="-150" dirty="0">
                <a:solidFill>
                  <a:schemeClr val="bg1"/>
                </a:solidFill>
              </a:rPr>
              <a:t>우건희</a:t>
            </a:r>
          </a:p>
        </p:txBody>
      </p:sp>
    </p:spTree>
    <p:extLst>
      <p:ext uri="{BB962C8B-B14F-4D97-AF65-F5344CB8AC3E}">
        <p14:creationId xmlns:p14="http://schemas.microsoft.com/office/powerpoint/2010/main" val="263063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04121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개선점 및 특징</a:t>
            </a:r>
            <a:endParaRPr lang="en-US" altLang="ko-KR" sz="3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, 모니터, 화면, 스크린샷이(가) 표시된 사진&#10;&#10;자동 생성된 설명">
            <a:extLst>
              <a:ext uri="{FF2B5EF4-FFF2-40B4-BE49-F238E27FC236}">
                <a16:creationId xmlns:a16="http://schemas.microsoft.com/office/drawing/2014/main" id="{8CC87673-023D-4726-B1C5-E2DE39D830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9" y="1432949"/>
            <a:ext cx="5324131" cy="266239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1FBC9C32-FE3A-4A31-90DB-0DAFDCFB46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556" y="1816661"/>
            <a:ext cx="5904201" cy="2862164"/>
          </a:xfrm>
          <a:prstGeom prst="rect">
            <a:avLst/>
          </a:prstGeom>
        </p:spPr>
      </p:pic>
      <p:pic>
        <p:nvPicPr>
          <p:cNvPr id="11" name="그림 10" descr="텍스트, 포유류, 여우, 들개이(가) 표시된 사진&#10;&#10;자동 생성된 설명">
            <a:extLst>
              <a:ext uri="{FF2B5EF4-FFF2-40B4-BE49-F238E27FC236}">
                <a16:creationId xmlns:a16="http://schemas.microsoft.com/office/drawing/2014/main" id="{43E58F9A-5D82-4DD3-830D-0EB98709762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656" y="2447271"/>
            <a:ext cx="5096481" cy="2615266"/>
          </a:xfrm>
          <a:prstGeom prst="rect">
            <a:avLst/>
          </a:prstGeom>
        </p:spPr>
      </p:pic>
      <p:sp>
        <p:nvSpPr>
          <p:cNvPr id="40" name="양쪽 대괄호 39">
            <a:extLst>
              <a:ext uri="{FF2B5EF4-FFF2-40B4-BE49-F238E27FC236}">
                <a16:creationId xmlns:a16="http://schemas.microsoft.com/office/drawing/2014/main" id="{09E4FBB1-9893-46E8-8C4F-D36FF29D133B}"/>
              </a:ext>
            </a:extLst>
          </p:cNvPr>
          <p:cNvSpPr/>
          <p:nvPr/>
        </p:nvSpPr>
        <p:spPr>
          <a:xfrm>
            <a:off x="3001723" y="5520551"/>
            <a:ext cx="6188551" cy="829685"/>
          </a:xfrm>
          <a:prstGeom prst="bracketPair">
            <a:avLst/>
          </a:prstGeom>
          <a:ln>
            <a:solidFill>
              <a:srgbClr val="5429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3DADF6-0DC0-4377-A51D-64ACDD099722}"/>
              </a:ext>
            </a:extLst>
          </p:cNvPr>
          <p:cNvSpPr txBox="1"/>
          <p:nvPr/>
        </p:nvSpPr>
        <p:spPr>
          <a:xfrm>
            <a:off x="4112878" y="5673784"/>
            <a:ext cx="3966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5429A8"/>
                </a:solidFill>
              </a:rPr>
              <a:t>다양한 </a:t>
            </a:r>
            <a:r>
              <a:rPr lang="ko-KR" altLang="en-US" sz="2800" dirty="0" err="1">
                <a:solidFill>
                  <a:srgbClr val="5429A8"/>
                </a:solidFill>
              </a:rPr>
              <a:t>에셋</a:t>
            </a:r>
            <a:r>
              <a:rPr lang="ko-KR" altLang="en-US" sz="2800" dirty="0">
                <a:solidFill>
                  <a:srgbClr val="5429A8"/>
                </a:solidFill>
              </a:rPr>
              <a:t> 활용</a:t>
            </a:r>
          </a:p>
        </p:txBody>
      </p:sp>
    </p:spTree>
    <p:extLst>
      <p:ext uri="{BB962C8B-B14F-4D97-AF65-F5344CB8AC3E}">
        <p14:creationId xmlns:p14="http://schemas.microsoft.com/office/powerpoint/2010/main" val="943843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AF663A-9444-4F02-8163-56108ABE02A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62047AC1-794D-46E5-B1DD-CCDD4AA92C7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31ED89-1D18-484F-9B77-70C5CF4C8F5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E32375-1296-468B-9EAB-14A878FD62DF}"/>
                </a:ext>
              </a:extLst>
            </p:cNvPr>
            <p:cNvSpPr txBox="1"/>
            <p:nvPr/>
          </p:nvSpPr>
          <p:spPr>
            <a:xfrm>
              <a:off x="853440" y="3361451"/>
              <a:ext cx="26196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조작법 설명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F0BF225-DA6C-4076-A41D-41A013194B7B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782E02-3A75-4838-8285-B10A4877370F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4,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68C1334-A416-45B2-8088-E31980997D86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829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조작법 설명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42EB58-62B2-4976-9763-6A6A4D05B35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39" y="1460859"/>
            <a:ext cx="4946053" cy="4946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EDF3D86-DD60-42FE-9E46-A29A8C6B42D5}"/>
              </a:ext>
            </a:extLst>
          </p:cNvPr>
          <p:cNvSpPr/>
          <p:nvPr/>
        </p:nvSpPr>
        <p:spPr>
          <a:xfrm>
            <a:off x="6794695" y="1460859"/>
            <a:ext cx="4946053" cy="49460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dirty="0"/>
              <a:t>W : </a:t>
            </a:r>
            <a:r>
              <a:rPr lang="ko-KR" altLang="en-US" sz="3200" dirty="0"/>
              <a:t>전진</a:t>
            </a:r>
            <a:endParaRPr lang="en-US" altLang="ko-KR" sz="3200" dirty="0"/>
          </a:p>
          <a:p>
            <a:r>
              <a:rPr lang="en-US" altLang="ko-KR" sz="3200" dirty="0"/>
              <a:t>A : </a:t>
            </a:r>
            <a:r>
              <a:rPr lang="ko-KR" altLang="en-US" sz="3200" dirty="0"/>
              <a:t>좌로 이동</a:t>
            </a:r>
            <a:endParaRPr lang="en-US" altLang="ko-KR" sz="3200" dirty="0"/>
          </a:p>
          <a:p>
            <a:r>
              <a:rPr lang="en-US" altLang="ko-KR" sz="3200" dirty="0"/>
              <a:t>S : </a:t>
            </a:r>
            <a:r>
              <a:rPr lang="ko-KR" altLang="en-US" sz="3200" dirty="0"/>
              <a:t>후진</a:t>
            </a:r>
            <a:endParaRPr lang="en-US" altLang="ko-KR" sz="3200" dirty="0"/>
          </a:p>
          <a:p>
            <a:r>
              <a:rPr lang="en-US" altLang="ko-KR" sz="3200" dirty="0"/>
              <a:t>D : </a:t>
            </a:r>
            <a:r>
              <a:rPr lang="ko-KR" altLang="en-US" sz="3200" dirty="0"/>
              <a:t>우로 이동</a:t>
            </a:r>
            <a:endParaRPr lang="en-US" altLang="ko-KR" sz="3200" dirty="0"/>
          </a:p>
          <a:p>
            <a:r>
              <a:rPr lang="en-US" altLang="ko-KR" sz="3200" dirty="0" err="1"/>
              <a:t>LSHIFT</a:t>
            </a:r>
            <a:r>
              <a:rPr lang="en-US" altLang="ko-KR" sz="3200" dirty="0"/>
              <a:t> : </a:t>
            </a:r>
            <a:r>
              <a:rPr lang="ko-KR" altLang="en-US" sz="3200" dirty="0"/>
              <a:t>달리기</a:t>
            </a:r>
            <a:endParaRPr lang="en-US" altLang="ko-KR" sz="3200" dirty="0"/>
          </a:p>
          <a:p>
            <a:r>
              <a:rPr lang="en-US" altLang="ko-KR" sz="3200" dirty="0"/>
              <a:t>SPACE : </a:t>
            </a:r>
            <a:r>
              <a:rPr lang="ko-KR" altLang="en-US" sz="3200" dirty="0"/>
              <a:t>점프</a:t>
            </a:r>
            <a:endParaRPr lang="en-US" altLang="ko-KR" sz="3200" dirty="0"/>
          </a:p>
          <a:p>
            <a:r>
              <a:rPr lang="en-US" altLang="ko-KR" sz="3200" dirty="0"/>
              <a:t>LEFT CLICK : </a:t>
            </a:r>
            <a:r>
              <a:rPr lang="ko-KR" altLang="en-US" sz="3200" dirty="0"/>
              <a:t>볼 던지기</a:t>
            </a:r>
          </a:p>
        </p:txBody>
      </p:sp>
    </p:spTree>
    <p:extLst>
      <p:ext uri="{BB962C8B-B14F-4D97-AF65-F5344CB8AC3E}">
        <p14:creationId xmlns:p14="http://schemas.microsoft.com/office/powerpoint/2010/main" val="3130084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C8921A8-B7B9-44C0-A7F3-1BEB88D005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00C4EC25-585E-4E0A-982D-34E04CA8546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18F8BCE-C57B-46FB-8BA9-1279064E14D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BFB25B-41D2-4D9D-B3A7-63773B8DF35A}"/>
                </a:ext>
              </a:extLst>
            </p:cNvPr>
            <p:cNvSpPr txBox="1"/>
            <p:nvPr/>
          </p:nvSpPr>
          <p:spPr>
            <a:xfrm>
              <a:off x="853440" y="3361451"/>
              <a:ext cx="21579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시연 자료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F3588892-DDFA-462B-B9FF-7B10D443960D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E4F040-773D-4214-A686-B00D0201BDB9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5,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2B25F58-ECFF-46D4-A357-D7AB65D960F9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85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420499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시연 자료 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스크린샷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3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5,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51DC01F-3522-475E-934F-A5CF7DA4F43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867" y="4017232"/>
            <a:ext cx="4380265" cy="2443089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3BFC180-6497-4EC4-BE8D-33C72D34A3C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025" y="1486686"/>
            <a:ext cx="4374130" cy="2445380"/>
          </a:xfrm>
          <a:prstGeom prst="rect">
            <a:avLst/>
          </a:prstGeom>
        </p:spPr>
      </p:pic>
      <p:pic>
        <p:nvPicPr>
          <p:cNvPr id="11" name="그림 10" descr="텍스트, 하늘, 실외이(가) 표시된 사진&#10;&#10;자동 생성된 설명">
            <a:extLst>
              <a:ext uri="{FF2B5EF4-FFF2-40B4-BE49-F238E27FC236}">
                <a16:creationId xmlns:a16="http://schemas.microsoft.com/office/drawing/2014/main" id="{14A32F8E-7FBD-4D01-B466-CDFE9AA8C2E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95" y="1488976"/>
            <a:ext cx="4374130" cy="244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83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64875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시연 자료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동영상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3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5,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녹화_2021_12_15_04_25_49_494">
            <a:hlinkClick r:id="" action="ppaction://media"/>
            <a:extLst>
              <a:ext uri="{FF2B5EF4-FFF2-40B4-BE49-F238E27FC236}">
                <a16:creationId xmlns:a16="http://schemas.microsoft.com/office/drawing/2014/main" id="{3144B0AC-656B-401B-AB6D-55427F66C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1993" y="1612375"/>
            <a:ext cx="6468013" cy="426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59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8CBA51-7031-442B-904D-53F237C262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ED9BFB-3749-4B35-AB93-3A9B27A49B0A}"/>
              </a:ext>
            </a:extLst>
          </p:cNvPr>
          <p:cNvSpPr txBox="1"/>
          <p:nvPr/>
        </p:nvSpPr>
        <p:spPr>
          <a:xfrm>
            <a:off x="4428719" y="1310640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</a:rPr>
              <a:t>감사합니다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554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5172D1-9ECA-4D3B-9BEE-D5F35604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9C8CA37-3149-43CA-999D-095880F2792E}"/>
              </a:ext>
            </a:extLst>
          </p:cNvPr>
          <p:cNvSpPr/>
          <p:nvPr/>
        </p:nvSpPr>
        <p:spPr>
          <a:xfrm>
            <a:off x="-60960" y="0"/>
            <a:ext cx="6096000" cy="6858000"/>
          </a:xfrm>
          <a:prstGeom prst="rect">
            <a:avLst/>
          </a:prstGeom>
          <a:gradFill flip="none" rotWithShape="1">
            <a:gsLst>
              <a:gs pos="70000">
                <a:srgbClr val="7B33A3">
                  <a:alpha val="90000"/>
                </a:srgbClr>
              </a:gs>
              <a:gs pos="30000">
                <a:srgbClr val="8F38A4">
                  <a:alpha val="90000"/>
                </a:srgbClr>
              </a:gs>
              <a:gs pos="100000">
                <a:srgbClr val="5429A8">
                  <a:alpha val="90000"/>
                </a:srgbClr>
              </a:gs>
              <a:gs pos="0">
                <a:schemeClr val="accent4">
                  <a:lumMod val="60000"/>
                  <a:lumOff val="40000"/>
                  <a:alpha val="9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24EA87B-C327-4BB1-9676-496BFE224239}"/>
              </a:ext>
            </a:extLst>
          </p:cNvPr>
          <p:cNvCxnSpPr>
            <a:cxnSpLocks/>
          </p:cNvCxnSpPr>
          <p:nvPr/>
        </p:nvCxnSpPr>
        <p:spPr>
          <a:xfrm>
            <a:off x="1265832" y="169672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D1CCC35-2A31-4C29-84D8-A277C0437436}"/>
              </a:ext>
            </a:extLst>
          </p:cNvPr>
          <p:cNvSpPr txBox="1"/>
          <p:nvPr/>
        </p:nvSpPr>
        <p:spPr>
          <a:xfrm>
            <a:off x="1483360" y="944880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0C67960-74AC-45FE-89F0-86A2B85A12D8}"/>
              </a:ext>
            </a:extLst>
          </p:cNvPr>
          <p:cNvGrpSpPr/>
          <p:nvPr/>
        </p:nvGrpSpPr>
        <p:grpSpPr>
          <a:xfrm>
            <a:off x="1483360" y="2153921"/>
            <a:ext cx="2218876" cy="523220"/>
            <a:chOff x="1483360" y="2153920"/>
            <a:chExt cx="2218876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155873-962F-4EBE-B033-FBA02C53F0C1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1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8F7BA2-8A59-435A-A480-1F114F4F1B22}"/>
                </a:ext>
              </a:extLst>
            </p:cNvPr>
            <p:cNvSpPr txBox="1"/>
            <p:nvPr/>
          </p:nvSpPr>
          <p:spPr>
            <a:xfrm>
              <a:off x="2081279" y="215392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게임소개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D24771C-7D03-4537-9658-A4D2346000BC}"/>
              </a:ext>
            </a:extLst>
          </p:cNvPr>
          <p:cNvGrpSpPr/>
          <p:nvPr/>
        </p:nvGrpSpPr>
        <p:grpSpPr>
          <a:xfrm>
            <a:off x="1483360" y="3026321"/>
            <a:ext cx="2318262" cy="523220"/>
            <a:chOff x="1483360" y="2153920"/>
            <a:chExt cx="2318262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0FEF06-AD27-4D4D-B64F-A19A8C7FEEF6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2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F47C62-60B4-4A66-9A04-20B28089E49F}"/>
                </a:ext>
              </a:extLst>
            </p:cNvPr>
            <p:cNvSpPr txBox="1"/>
            <p:nvPr/>
          </p:nvSpPr>
          <p:spPr>
            <a:xfrm>
              <a:off x="2081279" y="2153920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주요 기술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E43E4D1-15D2-4105-B220-74690D5ABA8A}"/>
              </a:ext>
            </a:extLst>
          </p:cNvPr>
          <p:cNvGrpSpPr/>
          <p:nvPr/>
        </p:nvGrpSpPr>
        <p:grpSpPr>
          <a:xfrm>
            <a:off x="1483360" y="3898721"/>
            <a:ext cx="3135793" cy="523220"/>
            <a:chOff x="1483360" y="2153920"/>
            <a:chExt cx="3135793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D112B4-E8F6-4127-A134-DF14FC5DA53D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3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4615697-BC79-4914-95AC-9EEEB6322761}"/>
                </a:ext>
              </a:extLst>
            </p:cNvPr>
            <p:cNvSpPr txBox="1"/>
            <p:nvPr/>
          </p:nvSpPr>
          <p:spPr>
            <a:xfrm>
              <a:off x="2081279" y="2153920"/>
              <a:ext cx="25378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개선점 및 특징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13C118-469F-4CD8-A4AC-62FABAB16939}"/>
              </a:ext>
            </a:extLst>
          </p:cNvPr>
          <p:cNvGrpSpPr/>
          <p:nvPr/>
        </p:nvGrpSpPr>
        <p:grpSpPr>
          <a:xfrm>
            <a:off x="1483360" y="4771121"/>
            <a:ext cx="2677334" cy="523220"/>
            <a:chOff x="1483360" y="2153920"/>
            <a:chExt cx="2677334" cy="52322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E9D8D7B-BB39-4AD5-944A-ECBB31A88407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4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6551510-F346-4973-9ECB-F47AB90C0D36}"/>
                </a:ext>
              </a:extLst>
            </p:cNvPr>
            <p:cNvSpPr txBox="1"/>
            <p:nvPr/>
          </p:nvSpPr>
          <p:spPr>
            <a:xfrm>
              <a:off x="2081279" y="2153920"/>
              <a:ext cx="20794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조작법 설명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7C75DA1-71E3-44C4-BA5F-5ADA5F2908EF}"/>
              </a:ext>
            </a:extLst>
          </p:cNvPr>
          <p:cNvGrpSpPr/>
          <p:nvPr/>
        </p:nvGrpSpPr>
        <p:grpSpPr>
          <a:xfrm>
            <a:off x="1483360" y="5639442"/>
            <a:ext cx="2318262" cy="523220"/>
            <a:chOff x="1483360" y="2153920"/>
            <a:chExt cx="2318262" cy="52322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F8BD0FC-6C94-4FF7-957D-96686263DE11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5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7E646DF-1495-4C69-A6C1-90704DFCB421}"/>
                </a:ext>
              </a:extLst>
            </p:cNvPr>
            <p:cNvSpPr txBox="1"/>
            <p:nvPr/>
          </p:nvSpPr>
          <p:spPr>
            <a:xfrm>
              <a:off x="2081279" y="2153920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시연 자료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815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B6FE42-22B4-4D1F-ACBD-3C41741B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4746C877-3182-4A25-94E1-79AD9E8BF9AF}"/>
              </a:ext>
            </a:extLst>
          </p:cNvPr>
          <p:cNvGrpSpPr/>
          <p:nvPr/>
        </p:nvGrpSpPr>
        <p:grpSpPr>
          <a:xfrm>
            <a:off x="-9497" y="0"/>
            <a:ext cx="12210994" cy="6858000"/>
            <a:chOff x="-9497" y="0"/>
            <a:chExt cx="12210994" cy="6858000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245B6DF-EF01-4B2D-BFEA-3270D52D4A69}"/>
                </a:ext>
              </a:extLst>
            </p:cNvPr>
            <p:cNvGrpSpPr/>
            <p:nvPr/>
          </p:nvGrpSpPr>
          <p:grpSpPr>
            <a:xfrm>
              <a:off x="-9497" y="0"/>
              <a:ext cx="12210994" cy="6858000"/>
              <a:chOff x="0" y="0"/>
              <a:chExt cx="12192000" cy="6858000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2FD07B85-CEC0-444A-9D66-60CC6F7908A5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70000">
                    <a:srgbClr val="7B33A3">
                      <a:alpha val="80000"/>
                    </a:srgbClr>
                  </a:gs>
                  <a:gs pos="30000">
                    <a:srgbClr val="8F38A4">
                      <a:alpha val="80000"/>
                    </a:srgbClr>
                  </a:gs>
                  <a:gs pos="100000">
                    <a:srgbClr val="5429A8">
                      <a:alpha val="90000"/>
                    </a:srgbClr>
                  </a:gs>
                  <a:gs pos="0">
                    <a:schemeClr val="accent4">
                      <a:lumMod val="60000"/>
                      <a:lumOff val="40000"/>
                      <a:alpha val="9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B31037-AD62-4C58-BC5A-EC45769DF8DF}"/>
                  </a:ext>
                </a:extLst>
              </p:cNvPr>
              <p:cNvSpPr txBox="1"/>
              <p:nvPr/>
            </p:nvSpPr>
            <p:spPr>
              <a:xfrm>
                <a:off x="853440" y="3361451"/>
                <a:ext cx="215460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dirty="0">
                    <a:solidFill>
                      <a:schemeClr val="bg1"/>
                    </a:solidFill>
                  </a:rPr>
                  <a:t>게임 소개</a:t>
                </a:r>
                <a:endParaRPr lang="en-US" altLang="ko-KR" sz="36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5C07600A-864A-4F48-BAED-51EBBB55F3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356" y="2733040"/>
                <a:ext cx="1775004" cy="0"/>
              </a:xfrm>
              <a:prstGeom prst="line">
                <a:avLst/>
              </a:prstGeom>
              <a:ln>
                <a:solidFill>
                  <a:schemeClr val="accent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6C03B45-C121-4A6F-B8D2-B26CF93E5FC5}"/>
                  </a:ext>
                </a:extLst>
              </p:cNvPr>
              <p:cNvSpPr txBox="1"/>
              <p:nvPr/>
            </p:nvSpPr>
            <p:spPr>
              <a:xfrm>
                <a:off x="853440" y="2865120"/>
                <a:ext cx="9158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Part 1, 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B98642-370E-485E-8377-35FB1E0EE8E2}"/>
                </a:ext>
              </a:extLst>
            </p:cNvPr>
            <p:cNvSpPr txBox="1"/>
            <p:nvPr/>
          </p:nvSpPr>
          <p:spPr>
            <a:xfrm>
              <a:off x="10032313" y="6588607"/>
              <a:ext cx="216918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9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900" dirty="0">
                  <a:solidFill>
                    <a:schemeClr val="bg1"/>
                  </a:solidFill>
                </a:rPr>
                <a:t> </a:t>
              </a:r>
              <a:r>
                <a:rPr lang="en-US" altLang="ko-KR" sz="9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900" dirty="0">
                  <a:solidFill>
                    <a:schemeClr val="bg1"/>
                  </a:solidFill>
                </a:rPr>
                <a:t> </a:t>
              </a:r>
              <a:r>
                <a:rPr lang="en-US" altLang="ko-KR" sz="900" dirty="0">
                  <a:solidFill>
                    <a:schemeClr val="bg1"/>
                  </a:solidFill>
                </a:rPr>
                <a:t>PowerPoint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475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게임 소개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0A2C2A-3AB0-4A87-9B14-CE374980FC56}"/>
              </a:ext>
            </a:extLst>
          </p:cNvPr>
          <p:cNvSpPr/>
          <p:nvPr/>
        </p:nvSpPr>
        <p:spPr>
          <a:xfrm>
            <a:off x="1278428" y="2047946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D64D33-CE90-4C4E-83F3-348F54DB1095}"/>
              </a:ext>
            </a:extLst>
          </p:cNvPr>
          <p:cNvSpPr/>
          <p:nvPr/>
        </p:nvSpPr>
        <p:spPr>
          <a:xfrm>
            <a:off x="2688128" y="2047946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7D2158-9D48-44A4-93E2-661D54BA64C2}"/>
              </a:ext>
            </a:extLst>
          </p:cNvPr>
          <p:cNvSpPr txBox="1"/>
          <p:nvPr/>
        </p:nvSpPr>
        <p:spPr>
          <a:xfrm>
            <a:off x="1613788" y="2234823"/>
            <a:ext cx="476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2B434C-6D48-4E52-9741-7337426F73BF}"/>
              </a:ext>
            </a:extLst>
          </p:cNvPr>
          <p:cNvSpPr txBox="1"/>
          <p:nvPr/>
        </p:nvSpPr>
        <p:spPr>
          <a:xfrm>
            <a:off x="2945222" y="2243014"/>
            <a:ext cx="4594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각 지형에 소환된 동물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2787FF-1A23-429A-B14F-78CACA907293}"/>
              </a:ext>
            </a:extLst>
          </p:cNvPr>
          <p:cNvSpPr/>
          <p:nvPr/>
        </p:nvSpPr>
        <p:spPr>
          <a:xfrm>
            <a:off x="1278428" y="3367447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93DD5E-6AD7-413F-891F-A24E581DAFAE}"/>
              </a:ext>
            </a:extLst>
          </p:cNvPr>
          <p:cNvSpPr/>
          <p:nvPr/>
        </p:nvSpPr>
        <p:spPr>
          <a:xfrm>
            <a:off x="2688128" y="3367447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F55F84-7125-4152-96BD-E8C189ED49D5}"/>
              </a:ext>
            </a:extLst>
          </p:cNvPr>
          <p:cNvSpPr txBox="1"/>
          <p:nvPr/>
        </p:nvSpPr>
        <p:spPr>
          <a:xfrm>
            <a:off x="1624422" y="3501162"/>
            <a:ext cx="476412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C18ABE-F26B-46EC-B861-592E9CB30245}"/>
              </a:ext>
            </a:extLst>
          </p:cNvPr>
          <p:cNvSpPr txBox="1"/>
          <p:nvPr/>
        </p:nvSpPr>
        <p:spPr>
          <a:xfrm>
            <a:off x="2945222" y="3541252"/>
            <a:ext cx="4451860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숨어있는 동물을 찾기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101A31-612D-452E-96FA-565A0CAD8288}"/>
              </a:ext>
            </a:extLst>
          </p:cNvPr>
          <p:cNvSpPr/>
          <p:nvPr/>
        </p:nvSpPr>
        <p:spPr>
          <a:xfrm>
            <a:off x="1278428" y="4686948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F2CB52-D402-458A-B24A-4396C1541FF4}"/>
              </a:ext>
            </a:extLst>
          </p:cNvPr>
          <p:cNvSpPr/>
          <p:nvPr/>
        </p:nvSpPr>
        <p:spPr>
          <a:xfrm>
            <a:off x="2688128" y="4686948"/>
            <a:ext cx="82423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BE5748-5CCC-4BFE-A7F7-E274DB58130B}"/>
              </a:ext>
            </a:extLst>
          </p:cNvPr>
          <p:cNvSpPr txBox="1"/>
          <p:nvPr/>
        </p:nvSpPr>
        <p:spPr>
          <a:xfrm>
            <a:off x="1624422" y="4820663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51CE21-9EAD-442C-AFC5-1D9FFFB2382E}"/>
              </a:ext>
            </a:extLst>
          </p:cNvPr>
          <p:cNvSpPr txBox="1"/>
          <p:nvPr/>
        </p:nvSpPr>
        <p:spPr>
          <a:xfrm>
            <a:off x="2945222" y="4860753"/>
            <a:ext cx="5479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캐릭터의 몬스터 볼로 잡기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401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C7578E04-1895-4194-BAD1-48EB8276BCA1}"/>
              </a:ext>
            </a:extLst>
          </p:cNvPr>
          <p:cNvSpPr/>
          <p:nvPr/>
        </p:nvSpPr>
        <p:spPr>
          <a:xfrm>
            <a:off x="1540042" y="2145631"/>
            <a:ext cx="9079832" cy="2566737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702A5-14D6-4597-888A-B37E950CA6CE}"/>
              </a:ext>
            </a:extLst>
          </p:cNvPr>
          <p:cNvSpPr txBox="1"/>
          <p:nvPr/>
        </p:nvSpPr>
        <p:spPr>
          <a:xfrm>
            <a:off x="4099129" y="3013501"/>
            <a:ext cx="39616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</a:rPr>
              <a:t>오픈월드 </a:t>
            </a:r>
            <a:r>
              <a:rPr lang="en-US" altLang="ko-KR" sz="4800" dirty="0">
                <a:solidFill>
                  <a:schemeClr val="bg1"/>
                </a:solidFill>
              </a:rPr>
              <a:t>TPS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44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5FCCF0-EE52-4844-9570-EDBDB5367A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C9E618DC-DDEE-4CEB-93D2-6BBF4CC9CA2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7FEB97E-3C46-4B86-A014-FD706A28E54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F6ED4D5-4683-46AB-A56D-065660A4FAF6}"/>
                </a:ext>
              </a:extLst>
            </p:cNvPr>
            <p:cNvSpPr txBox="1"/>
            <p:nvPr/>
          </p:nvSpPr>
          <p:spPr>
            <a:xfrm>
              <a:off x="853440" y="3361451"/>
              <a:ext cx="21579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주요 기술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0288B1E-A923-49BA-89AB-B20AA9D36A60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8E136A-5420-419E-955F-6268FF27CEB4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2,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8F2135-BD8C-4B63-9E9D-7A5E44CE2B98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60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주요 기술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FFB934-091B-41FA-9DE2-AACC7CA4EF4B}"/>
              </a:ext>
            </a:extLst>
          </p:cNvPr>
          <p:cNvSpPr/>
          <p:nvPr/>
        </p:nvSpPr>
        <p:spPr>
          <a:xfrm>
            <a:off x="635991" y="1732731"/>
            <a:ext cx="3525520" cy="2294208"/>
          </a:xfrm>
          <a:prstGeom prst="rect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BD77D7-4DC4-47BA-B58D-53EB86715DE9}"/>
              </a:ext>
            </a:extLst>
          </p:cNvPr>
          <p:cNvSpPr txBox="1"/>
          <p:nvPr/>
        </p:nvSpPr>
        <p:spPr>
          <a:xfrm>
            <a:off x="768071" y="4888520"/>
            <a:ext cx="32613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애니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메이션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몽타주를 이용하여 애니메이션을 조합하고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Notify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를 통한 이벤트를 만들어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스켈레톤에서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만든 소켓에서 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Throw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이벤트를 발생시킨다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B2ED29-45DF-4108-AE3C-2DA312FCB191}"/>
              </a:ext>
            </a:extLst>
          </p:cNvPr>
          <p:cNvSpPr txBox="1"/>
          <p:nvPr/>
        </p:nvSpPr>
        <p:spPr>
          <a:xfrm>
            <a:off x="1900864" y="4273064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Montage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05C0AC-A01C-4A1D-BF77-31686614F5BA}"/>
              </a:ext>
            </a:extLst>
          </p:cNvPr>
          <p:cNvSpPr/>
          <p:nvPr/>
        </p:nvSpPr>
        <p:spPr>
          <a:xfrm>
            <a:off x="4313911" y="1732731"/>
            <a:ext cx="3525520" cy="2294208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7970E8-D7B5-40C7-8163-6197F811F652}"/>
              </a:ext>
            </a:extLst>
          </p:cNvPr>
          <p:cNvSpPr txBox="1"/>
          <p:nvPr/>
        </p:nvSpPr>
        <p:spPr>
          <a:xfrm>
            <a:off x="4445991" y="4888520"/>
            <a:ext cx="32613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CPP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파일에서 상속 받은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Particle System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Sound System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을 이용하여 던진 구체에 이펙트와 사운드를 입혔다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B00E6A-11A3-4174-B443-66089B9DE995}"/>
              </a:ext>
            </a:extLst>
          </p:cNvPr>
          <p:cNvSpPr txBox="1"/>
          <p:nvPr/>
        </p:nvSpPr>
        <p:spPr>
          <a:xfrm>
            <a:off x="5367986" y="4273064"/>
            <a:ext cx="141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Effect / Sound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221261-6AEB-413E-AAEA-20A20F5296AD}"/>
              </a:ext>
            </a:extLst>
          </p:cNvPr>
          <p:cNvSpPr/>
          <p:nvPr/>
        </p:nvSpPr>
        <p:spPr>
          <a:xfrm>
            <a:off x="7991831" y="1732731"/>
            <a:ext cx="3525520" cy="2294208"/>
          </a:xfrm>
          <a:prstGeom prst="rect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6FC5F2-4341-4B60-AC44-2C7F607ED0AE}"/>
              </a:ext>
            </a:extLst>
          </p:cNvPr>
          <p:cNvSpPr txBox="1"/>
          <p:nvPr/>
        </p:nvSpPr>
        <p:spPr>
          <a:xfrm>
            <a:off x="8123911" y="4888520"/>
            <a:ext cx="32613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동물들의 이동을 알아서 하게 만들기 위해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AI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 필요하다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BlackBoard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와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Behavior Tree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를 이용하여  동물의 이동을 자율화 시키고 </a:t>
            </a:r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BluePrint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확장시켜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동물들에게 적용시켰다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439771-541E-416B-B527-6F788290825A}"/>
              </a:ext>
            </a:extLst>
          </p:cNvPr>
          <p:cNvSpPr txBox="1"/>
          <p:nvPr/>
        </p:nvSpPr>
        <p:spPr>
          <a:xfrm>
            <a:off x="9083225" y="4273064"/>
            <a:ext cx="134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Behavior Tree</a:t>
            </a:r>
          </a:p>
        </p:txBody>
      </p:sp>
    </p:spTree>
    <p:extLst>
      <p:ext uri="{BB962C8B-B14F-4D97-AF65-F5344CB8AC3E}">
        <p14:creationId xmlns:p14="http://schemas.microsoft.com/office/powerpoint/2010/main" val="4075642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2AB998-E598-4B1B-BE12-124BDA9EB0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D52CA6E-F96D-49EA-B1AE-3046F990301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439785B-B910-49EA-80D5-640D76B0618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C0CE49-05AF-4A48-9621-CCA81B461490}"/>
                </a:ext>
              </a:extLst>
            </p:cNvPr>
            <p:cNvSpPr txBox="1"/>
            <p:nvPr/>
          </p:nvSpPr>
          <p:spPr>
            <a:xfrm>
              <a:off x="853440" y="3361451"/>
              <a:ext cx="32079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개선점 및 특징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B7AF209-1D75-472C-9417-7A0B69089B0A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AF22C1-8FDE-4336-85CE-9B0B7277D3A9}"/>
                </a:ext>
              </a:extLst>
            </p:cNvPr>
            <p:cNvSpPr txBox="1"/>
            <p:nvPr/>
          </p:nvSpPr>
          <p:spPr>
            <a:xfrm>
              <a:off x="853440" y="2865120"/>
              <a:ext cx="8581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3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B568435-5A76-471B-A67C-805F29A4693E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730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04121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개선점 및 특징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80A03E7-A0DF-4B23-8798-A8D424828717}"/>
              </a:ext>
            </a:extLst>
          </p:cNvPr>
          <p:cNvGrpSpPr/>
          <p:nvPr/>
        </p:nvGrpSpPr>
        <p:grpSpPr>
          <a:xfrm>
            <a:off x="1434861" y="5541147"/>
            <a:ext cx="2038350" cy="383949"/>
            <a:chOff x="2028825" y="5485953"/>
            <a:chExt cx="2038350" cy="383949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66DCA748-6FDC-4B6A-87B2-71E46D934C65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C22FDA-DD29-4ED3-A2CD-4E22F125F610}"/>
                </a:ext>
              </a:extLst>
            </p:cNvPr>
            <p:cNvSpPr txBox="1"/>
            <p:nvPr/>
          </p:nvSpPr>
          <p:spPr>
            <a:xfrm>
              <a:off x="2666325" y="5562125"/>
              <a:ext cx="7633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/>
                <a:t>시작 </a:t>
              </a:r>
              <a:r>
                <a:rPr lang="en-US" altLang="ko-KR" sz="1400" dirty="0"/>
                <a:t>UI</a:t>
              </a:r>
              <a:endParaRPr lang="ko-KR" altLang="en-US" sz="14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7D7C183-534C-4238-A606-A887A50CF670}"/>
              </a:ext>
            </a:extLst>
          </p:cNvPr>
          <p:cNvGrpSpPr/>
          <p:nvPr/>
        </p:nvGrpSpPr>
        <p:grpSpPr>
          <a:xfrm>
            <a:off x="4099264" y="5541147"/>
            <a:ext cx="2038350" cy="403028"/>
            <a:chOff x="2028825" y="5485953"/>
            <a:chExt cx="2038350" cy="403028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EF7D2BF6-EF81-4308-A9B9-5BAB00FE7902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8A64BE4-1B6F-4B84-AF52-573FD1CB4A48}"/>
                </a:ext>
              </a:extLst>
            </p:cNvPr>
            <p:cNvSpPr txBox="1"/>
            <p:nvPr/>
          </p:nvSpPr>
          <p:spPr>
            <a:xfrm>
              <a:off x="2543407" y="5581204"/>
              <a:ext cx="10091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Level </a:t>
              </a:r>
              <a:r>
                <a:rPr lang="ko-KR" altLang="en-US" sz="1400" dirty="0"/>
                <a:t>개선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3606087-23AE-41A9-A92B-7100319D6CC3}"/>
              </a:ext>
            </a:extLst>
          </p:cNvPr>
          <p:cNvGrpSpPr/>
          <p:nvPr/>
        </p:nvGrpSpPr>
        <p:grpSpPr>
          <a:xfrm>
            <a:off x="6763667" y="5541147"/>
            <a:ext cx="2038350" cy="403028"/>
            <a:chOff x="2028825" y="5485953"/>
            <a:chExt cx="2038350" cy="403028"/>
          </a:xfrm>
        </p:grpSpPr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8847D101-DB23-43CF-BEE1-0A07CAF47E78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1691F3A-BF8E-4B8A-9D1B-0EA1B7097ABD}"/>
                </a:ext>
              </a:extLst>
            </p:cNvPr>
            <p:cNvSpPr txBox="1"/>
            <p:nvPr/>
          </p:nvSpPr>
          <p:spPr>
            <a:xfrm>
              <a:off x="2277603" y="5581204"/>
              <a:ext cx="15408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/>
                <a:t>동물들 자동 </a:t>
              </a:r>
              <a:r>
                <a:rPr lang="ko-KR" altLang="en-US" sz="1400" dirty="0" err="1"/>
                <a:t>스폰</a:t>
              </a:r>
              <a:endParaRPr lang="ko-KR" altLang="en-US" sz="1400" dirty="0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3610AF8-0493-4E1F-9507-BC20B88B17EA}"/>
              </a:ext>
            </a:extLst>
          </p:cNvPr>
          <p:cNvGrpSpPr/>
          <p:nvPr/>
        </p:nvGrpSpPr>
        <p:grpSpPr>
          <a:xfrm>
            <a:off x="9428070" y="5541147"/>
            <a:ext cx="2038350" cy="403028"/>
            <a:chOff x="2028825" y="5485953"/>
            <a:chExt cx="2038350" cy="403028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72B07BE-DE44-4C60-87AD-1EB5B39FFD62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00A0DC-46FB-4958-9C7C-2D29B886D11A}"/>
                </a:ext>
              </a:extLst>
            </p:cNvPr>
            <p:cNvSpPr txBox="1"/>
            <p:nvPr/>
          </p:nvSpPr>
          <p:spPr>
            <a:xfrm>
              <a:off x="2481980" y="5581204"/>
              <a:ext cx="11320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/>
                <a:t>똑같은 소리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37F5DE80-962D-4372-BA6E-1C77F7103242}"/>
              </a:ext>
            </a:extLst>
          </p:cNvPr>
          <p:cNvSpPr txBox="1"/>
          <p:nvPr/>
        </p:nvSpPr>
        <p:spPr>
          <a:xfrm flipH="1">
            <a:off x="1278428" y="15918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001</a:t>
            </a:r>
            <a:endParaRPr lang="ko-KR" altLang="en-US" sz="20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969426-287C-4781-864E-638CB32E312E}"/>
              </a:ext>
            </a:extLst>
          </p:cNvPr>
          <p:cNvSpPr txBox="1"/>
          <p:nvPr/>
        </p:nvSpPr>
        <p:spPr>
          <a:xfrm flipH="1">
            <a:off x="3894480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002</a:t>
            </a:r>
            <a:endParaRPr lang="ko-KR" altLang="en-US" sz="20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86C1E-1262-4C86-ADA4-CC2F4557C52B}"/>
              </a:ext>
            </a:extLst>
          </p:cNvPr>
          <p:cNvSpPr txBox="1"/>
          <p:nvPr/>
        </p:nvSpPr>
        <p:spPr>
          <a:xfrm flipH="1">
            <a:off x="6510532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003</a:t>
            </a:r>
            <a:endParaRPr lang="ko-KR" altLang="en-US" sz="20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9772309-4560-4C0D-AB1B-7E74F02740F3}"/>
              </a:ext>
            </a:extLst>
          </p:cNvPr>
          <p:cNvSpPr txBox="1"/>
          <p:nvPr/>
        </p:nvSpPr>
        <p:spPr>
          <a:xfrm flipH="1">
            <a:off x="9126584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004</a:t>
            </a:r>
            <a:endParaRPr lang="ko-KR" altLang="en-US" sz="2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756422-6B6B-4ACA-99DD-632B42652B96}"/>
              </a:ext>
            </a:extLst>
          </p:cNvPr>
          <p:cNvSpPr/>
          <p:nvPr/>
        </p:nvSpPr>
        <p:spPr>
          <a:xfrm>
            <a:off x="1194522" y="2005321"/>
            <a:ext cx="2519028" cy="335870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5CC82E4-39D7-4394-AEB6-E26C83E2642A}"/>
              </a:ext>
            </a:extLst>
          </p:cNvPr>
          <p:cNvSpPr/>
          <p:nvPr/>
        </p:nvSpPr>
        <p:spPr>
          <a:xfrm>
            <a:off x="3858925" y="2005321"/>
            <a:ext cx="2519028" cy="3358703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12E6EA1-32D6-47B8-BCB0-A65A4E4DA717}"/>
              </a:ext>
            </a:extLst>
          </p:cNvPr>
          <p:cNvSpPr/>
          <p:nvPr/>
        </p:nvSpPr>
        <p:spPr>
          <a:xfrm>
            <a:off x="6523328" y="2005321"/>
            <a:ext cx="2519028" cy="3358703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96FE619F-9C57-4BF8-B8DB-C27EF4A6DBD6}"/>
              </a:ext>
            </a:extLst>
          </p:cNvPr>
          <p:cNvSpPr/>
          <p:nvPr/>
        </p:nvSpPr>
        <p:spPr>
          <a:xfrm>
            <a:off x="9187731" y="2005321"/>
            <a:ext cx="2519028" cy="3358703"/>
          </a:xfrm>
          <a:prstGeom prst="rect">
            <a:avLst/>
          </a:prstGeo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87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615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C66C8"/>
      </a:accent1>
      <a:accent2>
        <a:srgbClr val="F7A2E1"/>
      </a:accent2>
      <a:accent3>
        <a:srgbClr val="B85CEF"/>
      </a:accent3>
      <a:accent4>
        <a:srgbClr val="6F16B5"/>
      </a:accent4>
      <a:accent5>
        <a:srgbClr val="96008C"/>
      </a:accent5>
      <a:accent6>
        <a:srgbClr val="3949A0"/>
      </a:accent6>
      <a:hlink>
        <a:srgbClr val="3F3F3F"/>
      </a:hlink>
      <a:folHlink>
        <a:srgbClr val="3F3F3F"/>
      </a:folHlink>
    </a:clrScheme>
    <a:fontScheme name="200615">
      <a:majorFont>
        <a:latin typeface="Arial Nova"/>
        <a:ea typeface="나눔스퀘어 Extra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243</Words>
  <Application>Microsoft Office PowerPoint</Application>
  <PresentationFormat>와이드스크린</PresentationFormat>
  <Paragraphs>73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나눔스퀘어 ExtraBold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우건희</cp:lastModifiedBy>
  <cp:revision>35</cp:revision>
  <dcterms:created xsi:type="dcterms:W3CDTF">2020-06-08T02:16:33Z</dcterms:created>
  <dcterms:modified xsi:type="dcterms:W3CDTF">2021-12-14T19:27:59Z</dcterms:modified>
</cp:coreProperties>
</file>

<file path=docProps/thumbnail.jpeg>
</file>